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20DF2-C119-4639-965F-6D84CC1018C5}" type="datetimeFigureOut">
              <a:rPr lang="es-ES" smtClean="0"/>
              <a:t>11/09/2019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924DC-83DD-4E37-B176-5F95D2CC4B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440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20DF2-C119-4639-965F-6D84CC1018C5}" type="datetimeFigureOut">
              <a:rPr lang="es-ES" smtClean="0"/>
              <a:t>11/09/2019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924DC-83DD-4E37-B176-5F95D2CC4B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6890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20DF2-C119-4639-965F-6D84CC1018C5}" type="datetimeFigureOut">
              <a:rPr lang="es-ES" smtClean="0"/>
              <a:t>11/09/2019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924DC-83DD-4E37-B176-5F95D2CC4B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9811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20DF2-C119-4639-965F-6D84CC1018C5}" type="datetimeFigureOut">
              <a:rPr lang="es-ES" smtClean="0"/>
              <a:t>11/09/2019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924DC-83DD-4E37-B176-5F95D2CC4B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1246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20DF2-C119-4639-965F-6D84CC1018C5}" type="datetimeFigureOut">
              <a:rPr lang="es-ES" smtClean="0"/>
              <a:t>11/09/2019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924DC-83DD-4E37-B176-5F95D2CC4B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0371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20DF2-C119-4639-965F-6D84CC1018C5}" type="datetimeFigureOut">
              <a:rPr lang="es-ES" smtClean="0"/>
              <a:t>11/09/2019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924DC-83DD-4E37-B176-5F95D2CC4B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999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20DF2-C119-4639-965F-6D84CC1018C5}" type="datetimeFigureOut">
              <a:rPr lang="es-ES" smtClean="0"/>
              <a:t>11/09/2019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924DC-83DD-4E37-B176-5F95D2CC4B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2532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20DF2-C119-4639-965F-6D84CC1018C5}" type="datetimeFigureOut">
              <a:rPr lang="es-ES" smtClean="0"/>
              <a:t>11/09/2019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924DC-83DD-4E37-B176-5F95D2CC4B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5347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20DF2-C119-4639-965F-6D84CC1018C5}" type="datetimeFigureOut">
              <a:rPr lang="es-ES" smtClean="0"/>
              <a:t>11/09/2019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924DC-83DD-4E37-B176-5F95D2CC4B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5628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20DF2-C119-4639-965F-6D84CC1018C5}" type="datetimeFigureOut">
              <a:rPr lang="es-ES" smtClean="0"/>
              <a:t>11/09/2019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924DC-83DD-4E37-B176-5F95D2CC4B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1492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20DF2-C119-4639-965F-6D84CC1018C5}" type="datetimeFigureOut">
              <a:rPr lang="es-ES" smtClean="0"/>
              <a:t>11/09/2019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924DC-83DD-4E37-B176-5F95D2CC4B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4252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20DF2-C119-4639-965F-6D84CC1018C5}" type="datetimeFigureOut">
              <a:rPr lang="es-ES" smtClean="0"/>
              <a:t>11/09/2019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924DC-83DD-4E37-B176-5F95D2CC4B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0407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7231" y="0"/>
            <a:ext cx="97975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132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4859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CIPT_PC</dc:creator>
  <cp:lastModifiedBy>CIPT_PC</cp:lastModifiedBy>
  <cp:revision>1</cp:revision>
  <dcterms:created xsi:type="dcterms:W3CDTF">2019-09-12T01:48:49Z</dcterms:created>
  <dcterms:modified xsi:type="dcterms:W3CDTF">2019-09-12T01:49:02Z</dcterms:modified>
</cp:coreProperties>
</file>